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62" r:id="rId5"/>
    <p:sldId id="259" r:id="rId6"/>
    <p:sldId id="260" r:id="rId7"/>
    <p:sldId id="261" r:id="rId8"/>
    <p:sldId id="263" r:id="rId9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894E629-8C62-0B78-96E4-939A3056C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52711E1-5D07-7CA3-35A5-410D25D38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002F22E-117A-64E7-3AC0-00DB21EF2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002F22E-117A-64E7-3AC0-00DB21EF2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9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87DB171-05A9-4488-E3D0-CEE707555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0820B88-7588-8803-040B-030DF7D19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CEB58CB-26E8-887A-6788-BFF06D14D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CEB58CB-26E8-887A-6788-BFF06D14D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881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</Words>
  <Application>Microsoft Office PowerPoint</Application>
  <PresentationFormat>Personalizzato</PresentationFormat>
  <Paragraphs>4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15</cp:revision>
  <dcterms:created xsi:type="dcterms:W3CDTF">2022-02-09T14:00:59Z</dcterms:created>
  <dcterms:modified xsi:type="dcterms:W3CDTF">2025-12-23T10:42:55Z</dcterms:modified>
</cp:coreProperties>
</file>